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2950" y="3190875"/>
            <a:ext cx="3086100" cy="476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1120"/>
            <a:ext cx="10998200" cy="440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97870" y="1341120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97870" y="3344545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4945" y="5231130"/>
            <a:ext cx="1433195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276350"/>
            <a:ext cx="110490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99985" y="4107180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5655" y="5099685"/>
            <a:ext cx="47244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1341120"/>
            <a:ext cx="110617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515" y="2333625"/>
            <a:ext cx="4418965" cy="3646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2025-12-17T01:07:46Z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